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0" r:id="rId15"/>
    <p:sldId id="261" r:id="rId16"/>
    <p:sldId id="273" r:id="rId17"/>
    <p:sldId id="274" r:id="rId18"/>
    <p:sldId id="275" r:id="rId19"/>
    <p:sldId id="262" r:id="rId20"/>
    <p:sldId id="26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0114A-A702-4815-98F4-352CE22AB46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8ADF97B-C2FF-4525-988D-98314BC46E88}">
      <dgm:prSet/>
      <dgm:spPr/>
      <dgm:t>
        <a:bodyPr/>
        <a:lstStyle/>
        <a:p>
          <a:r>
            <a:rPr lang="en-US"/>
            <a:t>Per particle size</a:t>
          </a:r>
        </a:p>
      </dgm:t>
    </dgm:pt>
    <dgm:pt modelId="{422F7FC4-D97C-44C7-A899-823F6793B11B}" type="parTrans" cxnId="{ED1841A9-FF31-4D0E-821F-076C061271F6}">
      <dgm:prSet/>
      <dgm:spPr/>
      <dgm:t>
        <a:bodyPr/>
        <a:lstStyle/>
        <a:p>
          <a:endParaRPr lang="en-US"/>
        </a:p>
      </dgm:t>
    </dgm:pt>
    <dgm:pt modelId="{093D0F49-FC00-4A53-B18E-7C5909E8875C}" type="sibTrans" cxnId="{ED1841A9-FF31-4D0E-821F-076C061271F6}">
      <dgm:prSet/>
      <dgm:spPr/>
      <dgm:t>
        <a:bodyPr/>
        <a:lstStyle/>
        <a:p>
          <a:endParaRPr lang="en-US"/>
        </a:p>
      </dgm:t>
    </dgm:pt>
    <dgm:pt modelId="{18A51633-1BDB-42C1-B992-66BE5CF6474C}">
      <dgm:prSet/>
      <dgm:spPr/>
      <dgm:t>
        <a:bodyPr/>
        <a:lstStyle/>
        <a:p>
          <a:r>
            <a:rPr lang="en-US"/>
            <a:t>Per species: Per mouse species</a:t>
          </a:r>
        </a:p>
      </dgm:t>
    </dgm:pt>
    <dgm:pt modelId="{D8730322-CF28-4E22-923F-80E993FB23CF}" type="parTrans" cxnId="{A0B4BE86-92FD-4C6D-8756-12511D08D19F}">
      <dgm:prSet/>
      <dgm:spPr/>
      <dgm:t>
        <a:bodyPr/>
        <a:lstStyle/>
        <a:p>
          <a:endParaRPr lang="en-US"/>
        </a:p>
      </dgm:t>
    </dgm:pt>
    <dgm:pt modelId="{F4711D99-B5C7-479F-A762-467FC43D9590}" type="sibTrans" cxnId="{A0B4BE86-92FD-4C6D-8756-12511D08D19F}">
      <dgm:prSet/>
      <dgm:spPr/>
      <dgm:t>
        <a:bodyPr/>
        <a:lstStyle/>
        <a:p>
          <a:endParaRPr lang="en-US"/>
        </a:p>
      </dgm:t>
    </dgm:pt>
    <dgm:pt modelId="{85DF695D-E8D2-4023-B0B7-608B3C49CC75}">
      <dgm:prSet/>
      <dgm:spPr/>
      <dgm:t>
        <a:bodyPr/>
        <a:lstStyle/>
        <a:p>
          <a:r>
            <a:rPr lang="en-US"/>
            <a:t>Gender</a:t>
          </a:r>
        </a:p>
      </dgm:t>
    </dgm:pt>
    <dgm:pt modelId="{A3CDED50-41EA-44F7-B308-7E8D4A8A67BA}" type="parTrans" cxnId="{C239BBF5-4C62-4411-B3E1-6F6B361C926B}">
      <dgm:prSet/>
      <dgm:spPr/>
      <dgm:t>
        <a:bodyPr/>
        <a:lstStyle/>
        <a:p>
          <a:endParaRPr lang="en-US"/>
        </a:p>
      </dgm:t>
    </dgm:pt>
    <dgm:pt modelId="{5B462505-D058-4069-8106-F9DBF0D54AD3}" type="sibTrans" cxnId="{C239BBF5-4C62-4411-B3E1-6F6B361C926B}">
      <dgm:prSet/>
      <dgm:spPr/>
      <dgm:t>
        <a:bodyPr/>
        <a:lstStyle/>
        <a:p>
          <a:endParaRPr lang="en-US"/>
        </a:p>
      </dgm:t>
    </dgm:pt>
    <dgm:pt modelId="{83D4996D-7B96-4DF6-8357-FA649F905550}">
      <dgm:prSet/>
      <dgm:spPr/>
      <dgm:t>
        <a:bodyPr/>
        <a:lstStyle/>
        <a:p>
          <a:r>
            <a:rPr lang="en-US"/>
            <a:t>Weight</a:t>
          </a:r>
        </a:p>
      </dgm:t>
    </dgm:pt>
    <dgm:pt modelId="{6B7F8F91-B120-45E4-BFFA-B9DBA0E16B7E}" type="parTrans" cxnId="{1C85DFEB-7565-4A2A-AB11-230572014BC1}">
      <dgm:prSet/>
      <dgm:spPr/>
      <dgm:t>
        <a:bodyPr/>
        <a:lstStyle/>
        <a:p>
          <a:endParaRPr lang="en-US"/>
        </a:p>
      </dgm:t>
    </dgm:pt>
    <dgm:pt modelId="{BD6B93C7-BD2E-46E6-961B-6796E9C38223}" type="sibTrans" cxnId="{1C85DFEB-7565-4A2A-AB11-230572014BC1}">
      <dgm:prSet/>
      <dgm:spPr/>
      <dgm:t>
        <a:bodyPr/>
        <a:lstStyle/>
        <a:p>
          <a:endParaRPr lang="en-US"/>
        </a:p>
      </dgm:t>
    </dgm:pt>
    <dgm:pt modelId="{1ACED3A5-03B3-4B5A-824F-CA5DCFC03510}">
      <dgm:prSet/>
      <dgm:spPr/>
      <dgm:t>
        <a:bodyPr/>
        <a:lstStyle/>
        <a:p>
          <a:r>
            <a:rPr lang="en-US"/>
            <a:t>Lung Volume</a:t>
          </a:r>
          <a:br>
            <a:rPr lang="en-US"/>
          </a:br>
          <a:endParaRPr lang="en-US"/>
        </a:p>
      </dgm:t>
    </dgm:pt>
    <dgm:pt modelId="{348B378D-C5C5-4D32-AA0D-232A81402C75}" type="parTrans" cxnId="{7A0231CC-CC5B-4731-BC0C-944651507FFB}">
      <dgm:prSet/>
      <dgm:spPr/>
      <dgm:t>
        <a:bodyPr/>
        <a:lstStyle/>
        <a:p>
          <a:endParaRPr lang="en-US"/>
        </a:p>
      </dgm:t>
    </dgm:pt>
    <dgm:pt modelId="{8D00CB21-2815-49AA-B44D-8DB575FACA00}" type="sibTrans" cxnId="{7A0231CC-CC5B-4731-BC0C-944651507FFB}">
      <dgm:prSet/>
      <dgm:spPr/>
      <dgm:t>
        <a:bodyPr/>
        <a:lstStyle/>
        <a:p>
          <a:endParaRPr lang="en-US"/>
        </a:p>
      </dgm:t>
    </dgm:pt>
    <dgm:pt modelId="{8DB6FF6C-8B06-4F72-8920-15BD9811B689}" type="pres">
      <dgm:prSet presAssocID="{6300114A-A702-4815-98F4-352CE22AB460}" presName="vert0" presStyleCnt="0">
        <dgm:presLayoutVars>
          <dgm:dir/>
          <dgm:animOne val="branch"/>
          <dgm:animLvl val="lvl"/>
        </dgm:presLayoutVars>
      </dgm:prSet>
      <dgm:spPr/>
    </dgm:pt>
    <dgm:pt modelId="{12728228-8CF5-4617-8CC1-653642652305}" type="pres">
      <dgm:prSet presAssocID="{78ADF97B-C2FF-4525-988D-98314BC46E88}" presName="thickLine" presStyleLbl="alignNode1" presStyleIdx="0" presStyleCnt="5"/>
      <dgm:spPr/>
    </dgm:pt>
    <dgm:pt modelId="{9818A068-5F75-4924-A00A-B82C9483AFFE}" type="pres">
      <dgm:prSet presAssocID="{78ADF97B-C2FF-4525-988D-98314BC46E88}" presName="horz1" presStyleCnt="0"/>
      <dgm:spPr/>
    </dgm:pt>
    <dgm:pt modelId="{3B5B61A7-9F3A-4FA4-9A21-48BD18AECFCF}" type="pres">
      <dgm:prSet presAssocID="{78ADF97B-C2FF-4525-988D-98314BC46E88}" presName="tx1" presStyleLbl="revTx" presStyleIdx="0" presStyleCnt="5"/>
      <dgm:spPr/>
    </dgm:pt>
    <dgm:pt modelId="{D85CF55C-CA90-49CE-AFF2-6D08C32E2401}" type="pres">
      <dgm:prSet presAssocID="{78ADF97B-C2FF-4525-988D-98314BC46E88}" presName="vert1" presStyleCnt="0"/>
      <dgm:spPr/>
    </dgm:pt>
    <dgm:pt modelId="{D4E12722-5E55-4469-88AE-61E9F075F9C4}" type="pres">
      <dgm:prSet presAssocID="{18A51633-1BDB-42C1-B992-66BE5CF6474C}" presName="thickLine" presStyleLbl="alignNode1" presStyleIdx="1" presStyleCnt="5"/>
      <dgm:spPr/>
    </dgm:pt>
    <dgm:pt modelId="{67A4A1F8-D1CC-42A7-A098-439C2CC5A8F0}" type="pres">
      <dgm:prSet presAssocID="{18A51633-1BDB-42C1-B992-66BE5CF6474C}" presName="horz1" presStyleCnt="0"/>
      <dgm:spPr/>
    </dgm:pt>
    <dgm:pt modelId="{F2D66DAB-30C3-487A-B74A-8893B8589094}" type="pres">
      <dgm:prSet presAssocID="{18A51633-1BDB-42C1-B992-66BE5CF6474C}" presName="tx1" presStyleLbl="revTx" presStyleIdx="1" presStyleCnt="5"/>
      <dgm:spPr/>
    </dgm:pt>
    <dgm:pt modelId="{EDF56B2E-7878-4430-B670-8F5398B5211F}" type="pres">
      <dgm:prSet presAssocID="{18A51633-1BDB-42C1-B992-66BE5CF6474C}" presName="vert1" presStyleCnt="0"/>
      <dgm:spPr/>
    </dgm:pt>
    <dgm:pt modelId="{4F456AED-32D1-438C-812B-74108B65264D}" type="pres">
      <dgm:prSet presAssocID="{85DF695D-E8D2-4023-B0B7-608B3C49CC75}" presName="thickLine" presStyleLbl="alignNode1" presStyleIdx="2" presStyleCnt="5"/>
      <dgm:spPr/>
    </dgm:pt>
    <dgm:pt modelId="{560C1F2D-3830-434B-B6A1-E4CB1C2CAA2C}" type="pres">
      <dgm:prSet presAssocID="{85DF695D-E8D2-4023-B0B7-608B3C49CC75}" presName="horz1" presStyleCnt="0"/>
      <dgm:spPr/>
    </dgm:pt>
    <dgm:pt modelId="{6C73DA0E-F6E6-4948-8A83-949806BCB34A}" type="pres">
      <dgm:prSet presAssocID="{85DF695D-E8D2-4023-B0B7-608B3C49CC75}" presName="tx1" presStyleLbl="revTx" presStyleIdx="2" presStyleCnt="5"/>
      <dgm:spPr/>
    </dgm:pt>
    <dgm:pt modelId="{227AE64F-78B5-4CA7-B572-92EE2365B09E}" type="pres">
      <dgm:prSet presAssocID="{85DF695D-E8D2-4023-B0B7-608B3C49CC75}" presName="vert1" presStyleCnt="0"/>
      <dgm:spPr/>
    </dgm:pt>
    <dgm:pt modelId="{6CC19815-BD65-4DF6-A683-DC98314E53F6}" type="pres">
      <dgm:prSet presAssocID="{83D4996D-7B96-4DF6-8357-FA649F905550}" presName="thickLine" presStyleLbl="alignNode1" presStyleIdx="3" presStyleCnt="5"/>
      <dgm:spPr/>
    </dgm:pt>
    <dgm:pt modelId="{277978EC-5BF7-406A-B995-09894E246188}" type="pres">
      <dgm:prSet presAssocID="{83D4996D-7B96-4DF6-8357-FA649F905550}" presName="horz1" presStyleCnt="0"/>
      <dgm:spPr/>
    </dgm:pt>
    <dgm:pt modelId="{26B7F195-957D-4D06-92C2-67E4A8E0478F}" type="pres">
      <dgm:prSet presAssocID="{83D4996D-7B96-4DF6-8357-FA649F905550}" presName="tx1" presStyleLbl="revTx" presStyleIdx="3" presStyleCnt="5"/>
      <dgm:spPr/>
    </dgm:pt>
    <dgm:pt modelId="{DDA999D1-6B68-4CFB-BA5D-CC0A420DD836}" type="pres">
      <dgm:prSet presAssocID="{83D4996D-7B96-4DF6-8357-FA649F905550}" presName="vert1" presStyleCnt="0"/>
      <dgm:spPr/>
    </dgm:pt>
    <dgm:pt modelId="{9A90DB57-62E1-47DE-8283-29C1357D4219}" type="pres">
      <dgm:prSet presAssocID="{1ACED3A5-03B3-4B5A-824F-CA5DCFC03510}" presName="thickLine" presStyleLbl="alignNode1" presStyleIdx="4" presStyleCnt="5"/>
      <dgm:spPr/>
    </dgm:pt>
    <dgm:pt modelId="{33728032-AB2E-4BA3-99F4-37621BB5A293}" type="pres">
      <dgm:prSet presAssocID="{1ACED3A5-03B3-4B5A-824F-CA5DCFC03510}" presName="horz1" presStyleCnt="0"/>
      <dgm:spPr/>
    </dgm:pt>
    <dgm:pt modelId="{98180D22-5328-45EF-B21A-E123E7AD0FCA}" type="pres">
      <dgm:prSet presAssocID="{1ACED3A5-03B3-4B5A-824F-CA5DCFC03510}" presName="tx1" presStyleLbl="revTx" presStyleIdx="4" presStyleCnt="5"/>
      <dgm:spPr/>
    </dgm:pt>
    <dgm:pt modelId="{28AC8B64-1BE3-4088-BD26-A607DC33F862}" type="pres">
      <dgm:prSet presAssocID="{1ACED3A5-03B3-4B5A-824F-CA5DCFC03510}" presName="vert1" presStyleCnt="0"/>
      <dgm:spPr/>
    </dgm:pt>
  </dgm:ptLst>
  <dgm:cxnLst>
    <dgm:cxn modelId="{3C7C9117-3121-4DE1-961E-369336051DE4}" type="presOf" srcId="{85DF695D-E8D2-4023-B0B7-608B3C49CC75}" destId="{6C73DA0E-F6E6-4948-8A83-949806BCB34A}" srcOrd="0" destOrd="0" presId="urn:microsoft.com/office/officeart/2008/layout/LinedList"/>
    <dgm:cxn modelId="{24D52B27-9BBD-4852-81FB-4B6407806C64}" type="presOf" srcId="{83D4996D-7B96-4DF6-8357-FA649F905550}" destId="{26B7F195-957D-4D06-92C2-67E4A8E0478F}" srcOrd="0" destOrd="0" presId="urn:microsoft.com/office/officeart/2008/layout/LinedList"/>
    <dgm:cxn modelId="{4B3BAD77-6029-4B7D-B3F9-EBE3A156738D}" type="presOf" srcId="{18A51633-1BDB-42C1-B992-66BE5CF6474C}" destId="{F2D66DAB-30C3-487A-B74A-8893B8589094}" srcOrd="0" destOrd="0" presId="urn:microsoft.com/office/officeart/2008/layout/LinedList"/>
    <dgm:cxn modelId="{A0B4BE86-92FD-4C6D-8756-12511D08D19F}" srcId="{6300114A-A702-4815-98F4-352CE22AB460}" destId="{18A51633-1BDB-42C1-B992-66BE5CF6474C}" srcOrd="1" destOrd="0" parTransId="{D8730322-CF28-4E22-923F-80E993FB23CF}" sibTransId="{F4711D99-B5C7-479F-A762-467FC43D9590}"/>
    <dgm:cxn modelId="{ED1841A9-FF31-4D0E-821F-076C061271F6}" srcId="{6300114A-A702-4815-98F4-352CE22AB460}" destId="{78ADF97B-C2FF-4525-988D-98314BC46E88}" srcOrd="0" destOrd="0" parTransId="{422F7FC4-D97C-44C7-A899-823F6793B11B}" sibTransId="{093D0F49-FC00-4A53-B18E-7C5909E8875C}"/>
    <dgm:cxn modelId="{7A0231CC-CC5B-4731-BC0C-944651507FFB}" srcId="{6300114A-A702-4815-98F4-352CE22AB460}" destId="{1ACED3A5-03B3-4B5A-824F-CA5DCFC03510}" srcOrd="4" destOrd="0" parTransId="{348B378D-C5C5-4D32-AA0D-232A81402C75}" sibTransId="{8D00CB21-2815-49AA-B44D-8DB575FACA00}"/>
    <dgm:cxn modelId="{1C85DFEB-7565-4A2A-AB11-230572014BC1}" srcId="{6300114A-A702-4815-98F4-352CE22AB460}" destId="{83D4996D-7B96-4DF6-8357-FA649F905550}" srcOrd="3" destOrd="0" parTransId="{6B7F8F91-B120-45E4-BFFA-B9DBA0E16B7E}" sibTransId="{BD6B93C7-BD2E-46E6-961B-6796E9C38223}"/>
    <dgm:cxn modelId="{D1DFD2F1-D819-43EC-BAEC-2147664C2742}" type="presOf" srcId="{78ADF97B-C2FF-4525-988D-98314BC46E88}" destId="{3B5B61A7-9F3A-4FA4-9A21-48BD18AECFCF}" srcOrd="0" destOrd="0" presId="urn:microsoft.com/office/officeart/2008/layout/LinedList"/>
    <dgm:cxn modelId="{C91137F2-DD98-4FB9-9C9F-E29743299DF1}" type="presOf" srcId="{1ACED3A5-03B3-4B5A-824F-CA5DCFC03510}" destId="{98180D22-5328-45EF-B21A-E123E7AD0FCA}" srcOrd="0" destOrd="0" presId="urn:microsoft.com/office/officeart/2008/layout/LinedList"/>
    <dgm:cxn modelId="{C239BBF5-4C62-4411-B3E1-6F6B361C926B}" srcId="{6300114A-A702-4815-98F4-352CE22AB460}" destId="{85DF695D-E8D2-4023-B0B7-608B3C49CC75}" srcOrd="2" destOrd="0" parTransId="{A3CDED50-41EA-44F7-B308-7E8D4A8A67BA}" sibTransId="{5B462505-D058-4069-8106-F9DBF0D54AD3}"/>
    <dgm:cxn modelId="{875487FE-EE76-43B3-A0F5-3BA373685EA1}" type="presOf" srcId="{6300114A-A702-4815-98F4-352CE22AB460}" destId="{8DB6FF6C-8B06-4F72-8920-15BD9811B689}" srcOrd="0" destOrd="0" presId="urn:microsoft.com/office/officeart/2008/layout/LinedList"/>
    <dgm:cxn modelId="{3E9FC2CA-2EE2-4267-A61A-EAFCACED848A}" type="presParOf" srcId="{8DB6FF6C-8B06-4F72-8920-15BD9811B689}" destId="{12728228-8CF5-4617-8CC1-653642652305}" srcOrd="0" destOrd="0" presId="urn:microsoft.com/office/officeart/2008/layout/LinedList"/>
    <dgm:cxn modelId="{46FC8278-AFA0-4D7F-9A2B-942A00090409}" type="presParOf" srcId="{8DB6FF6C-8B06-4F72-8920-15BD9811B689}" destId="{9818A068-5F75-4924-A00A-B82C9483AFFE}" srcOrd="1" destOrd="0" presId="urn:microsoft.com/office/officeart/2008/layout/LinedList"/>
    <dgm:cxn modelId="{85213627-2DB9-4B18-BA3D-F4015034F981}" type="presParOf" srcId="{9818A068-5F75-4924-A00A-B82C9483AFFE}" destId="{3B5B61A7-9F3A-4FA4-9A21-48BD18AECFCF}" srcOrd="0" destOrd="0" presId="urn:microsoft.com/office/officeart/2008/layout/LinedList"/>
    <dgm:cxn modelId="{AD6C0BC4-7508-41FC-A89D-F706A1568920}" type="presParOf" srcId="{9818A068-5F75-4924-A00A-B82C9483AFFE}" destId="{D85CF55C-CA90-49CE-AFF2-6D08C32E2401}" srcOrd="1" destOrd="0" presId="urn:microsoft.com/office/officeart/2008/layout/LinedList"/>
    <dgm:cxn modelId="{10D28704-868C-4A67-83AD-DBF38965D991}" type="presParOf" srcId="{8DB6FF6C-8B06-4F72-8920-15BD9811B689}" destId="{D4E12722-5E55-4469-88AE-61E9F075F9C4}" srcOrd="2" destOrd="0" presId="urn:microsoft.com/office/officeart/2008/layout/LinedList"/>
    <dgm:cxn modelId="{4A2431E9-AD35-4C86-99A2-485E46663C55}" type="presParOf" srcId="{8DB6FF6C-8B06-4F72-8920-15BD9811B689}" destId="{67A4A1F8-D1CC-42A7-A098-439C2CC5A8F0}" srcOrd="3" destOrd="0" presId="urn:microsoft.com/office/officeart/2008/layout/LinedList"/>
    <dgm:cxn modelId="{76BE8E76-D0BE-4C8B-AFC2-9A7801234F58}" type="presParOf" srcId="{67A4A1F8-D1CC-42A7-A098-439C2CC5A8F0}" destId="{F2D66DAB-30C3-487A-B74A-8893B8589094}" srcOrd="0" destOrd="0" presId="urn:microsoft.com/office/officeart/2008/layout/LinedList"/>
    <dgm:cxn modelId="{1F651435-A0AF-417F-8301-9399757C90AB}" type="presParOf" srcId="{67A4A1F8-D1CC-42A7-A098-439C2CC5A8F0}" destId="{EDF56B2E-7878-4430-B670-8F5398B5211F}" srcOrd="1" destOrd="0" presId="urn:microsoft.com/office/officeart/2008/layout/LinedList"/>
    <dgm:cxn modelId="{C1F7C7D2-E661-4144-95A1-086A329BC2D6}" type="presParOf" srcId="{8DB6FF6C-8B06-4F72-8920-15BD9811B689}" destId="{4F456AED-32D1-438C-812B-74108B65264D}" srcOrd="4" destOrd="0" presId="urn:microsoft.com/office/officeart/2008/layout/LinedList"/>
    <dgm:cxn modelId="{72883E07-3958-4149-8A40-2959FE9E191A}" type="presParOf" srcId="{8DB6FF6C-8B06-4F72-8920-15BD9811B689}" destId="{560C1F2D-3830-434B-B6A1-E4CB1C2CAA2C}" srcOrd="5" destOrd="0" presId="urn:microsoft.com/office/officeart/2008/layout/LinedList"/>
    <dgm:cxn modelId="{79335AB5-9CFA-48DD-8BFA-EBF763FA3066}" type="presParOf" srcId="{560C1F2D-3830-434B-B6A1-E4CB1C2CAA2C}" destId="{6C73DA0E-F6E6-4948-8A83-949806BCB34A}" srcOrd="0" destOrd="0" presId="urn:microsoft.com/office/officeart/2008/layout/LinedList"/>
    <dgm:cxn modelId="{58466A6B-49CF-4AAD-BBEE-8A22E94DCE6D}" type="presParOf" srcId="{560C1F2D-3830-434B-B6A1-E4CB1C2CAA2C}" destId="{227AE64F-78B5-4CA7-B572-92EE2365B09E}" srcOrd="1" destOrd="0" presId="urn:microsoft.com/office/officeart/2008/layout/LinedList"/>
    <dgm:cxn modelId="{B47EF86F-83C8-4897-AF24-CA3DB5C99AA7}" type="presParOf" srcId="{8DB6FF6C-8B06-4F72-8920-15BD9811B689}" destId="{6CC19815-BD65-4DF6-A683-DC98314E53F6}" srcOrd="6" destOrd="0" presId="urn:microsoft.com/office/officeart/2008/layout/LinedList"/>
    <dgm:cxn modelId="{AC0CF15E-A72C-4645-B8AF-E3CA5C9EC20A}" type="presParOf" srcId="{8DB6FF6C-8B06-4F72-8920-15BD9811B689}" destId="{277978EC-5BF7-406A-B995-09894E246188}" srcOrd="7" destOrd="0" presId="urn:microsoft.com/office/officeart/2008/layout/LinedList"/>
    <dgm:cxn modelId="{1569C652-EDD1-4315-8534-5BE9DC9038F8}" type="presParOf" srcId="{277978EC-5BF7-406A-B995-09894E246188}" destId="{26B7F195-957D-4D06-92C2-67E4A8E0478F}" srcOrd="0" destOrd="0" presId="urn:microsoft.com/office/officeart/2008/layout/LinedList"/>
    <dgm:cxn modelId="{7ED6D626-F389-4600-B4CF-D045EB2FB757}" type="presParOf" srcId="{277978EC-5BF7-406A-B995-09894E246188}" destId="{DDA999D1-6B68-4CFB-BA5D-CC0A420DD836}" srcOrd="1" destOrd="0" presId="urn:microsoft.com/office/officeart/2008/layout/LinedList"/>
    <dgm:cxn modelId="{7BB9ABB3-8899-47DD-AC06-65FE7FCE3190}" type="presParOf" srcId="{8DB6FF6C-8B06-4F72-8920-15BD9811B689}" destId="{9A90DB57-62E1-47DE-8283-29C1357D4219}" srcOrd="8" destOrd="0" presId="urn:microsoft.com/office/officeart/2008/layout/LinedList"/>
    <dgm:cxn modelId="{C0B07F17-AC05-4E80-A0CA-223995A83474}" type="presParOf" srcId="{8DB6FF6C-8B06-4F72-8920-15BD9811B689}" destId="{33728032-AB2E-4BA3-99F4-37621BB5A293}" srcOrd="9" destOrd="0" presId="urn:microsoft.com/office/officeart/2008/layout/LinedList"/>
    <dgm:cxn modelId="{F8C3F6B7-D6C3-4EB4-BBEE-6F0794C76C3F}" type="presParOf" srcId="{33728032-AB2E-4BA3-99F4-37621BB5A293}" destId="{98180D22-5328-45EF-B21A-E123E7AD0FCA}" srcOrd="0" destOrd="0" presId="urn:microsoft.com/office/officeart/2008/layout/LinedList"/>
    <dgm:cxn modelId="{78857689-5269-46D9-B0D6-8987D643D0B0}" type="presParOf" srcId="{33728032-AB2E-4BA3-99F4-37621BB5A293}" destId="{28AC8B64-1BE3-4088-BD26-A607DC33F86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28228-8CF5-4617-8CC1-653642652305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B61A7-9F3A-4FA4-9A21-48BD18AECFCF}">
      <dsp:nvSpPr>
        <dsp:cNvPr id="0" name=""/>
        <dsp:cNvSpPr/>
      </dsp:nvSpPr>
      <dsp:spPr>
        <a:xfrm>
          <a:off x="0" y="718"/>
          <a:ext cx="6513603" cy="117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Per particle size</a:t>
          </a:r>
        </a:p>
      </dsp:txBody>
      <dsp:txXfrm>
        <a:off x="0" y="718"/>
        <a:ext cx="6513603" cy="1176797"/>
      </dsp:txXfrm>
    </dsp:sp>
    <dsp:sp modelId="{D4E12722-5E55-4469-88AE-61E9F075F9C4}">
      <dsp:nvSpPr>
        <dsp:cNvPr id="0" name=""/>
        <dsp:cNvSpPr/>
      </dsp:nvSpPr>
      <dsp:spPr>
        <a:xfrm>
          <a:off x="0" y="1177516"/>
          <a:ext cx="6513603" cy="0"/>
        </a:xfrm>
        <a:prstGeom prst="lin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66DAB-30C3-487A-B74A-8893B8589094}">
      <dsp:nvSpPr>
        <dsp:cNvPr id="0" name=""/>
        <dsp:cNvSpPr/>
      </dsp:nvSpPr>
      <dsp:spPr>
        <a:xfrm>
          <a:off x="0" y="1177516"/>
          <a:ext cx="6513603" cy="117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Per species: Per mouse species</a:t>
          </a:r>
        </a:p>
      </dsp:txBody>
      <dsp:txXfrm>
        <a:off x="0" y="1177516"/>
        <a:ext cx="6513603" cy="1176797"/>
      </dsp:txXfrm>
    </dsp:sp>
    <dsp:sp modelId="{4F456AED-32D1-438C-812B-74108B65264D}">
      <dsp:nvSpPr>
        <dsp:cNvPr id="0" name=""/>
        <dsp:cNvSpPr/>
      </dsp:nvSpPr>
      <dsp:spPr>
        <a:xfrm>
          <a:off x="0" y="2354314"/>
          <a:ext cx="651360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3DA0E-F6E6-4948-8A83-949806BCB34A}">
      <dsp:nvSpPr>
        <dsp:cNvPr id="0" name=""/>
        <dsp:cNvSpPr/>
      </dsp:nvSpPr>
      <dsp:spPr>
        <a:xfrm>
          <a:off x="0" y="2354314"/>
          <a:ext cx="6513603" cy="117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Gender</a:t>
          </a:r>
        </a:p>
      </dsp:txBody>
      <dsp:txXfrm>
        <a:off x="0" y="2354314"/>
        <a:ext cx="6513603" cy="1176797"/>
      </dsp:txXfrm>
    </dsp:sp>
    <dsp:sp modelId="{6CC19815-BD65-4DF6-A683-DC98314E53F6}">
      <dsp:nvSpPr>
        <dsp:cNvPr id="0" name=""/>
        <dsp:cNvSpPr/>
      </dsp:nvSpPr>
      <dsp:spPr>
        <a:xfrm>
          <a:off x="0" y="3531111"/>
          <a:ext cx="6513603" cy="0"/>
        </a:xfrm>
        <a:prstGeom prst="lin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7F195-957D-4D06-92C2-67E4A8E0478F}">
      <dsp:nvSpPr>
        <dsp:cNvPr id="0" name=""/>
        <dsp:cNvSpPr/>
      </dsp:nvSpPr>
      <dsp:spPr>
        <a:xfrm>
          <a:off x="0" y="3531111"/>
          <a:ext cx="6513603" cy="117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Weight</a:t>
          </a:r>
        </a:p>
      </dsp:txBody>
      <dsp:txXfrm>
        <a:off x="0" y="3531111"/>
        <a:ext cx="6513603" cy="1176797"/>
      </dsp:txXfrm>
    </dsp:sp>
    <dsp:sp modelId="{9A90DB57-62E1-47DE-8283-29C1357D4219}">
      <dsp:nvSpPr>
        <dsp:cNvPr id="0" name=""/>
        <dsp:cNvSpPr/>
      </dsp:nvSpPr>
      <dsp:spPr>
        <a:xfrm>
          <a:off x="0" y="4707909"/>
          <a:ext cx="651360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80D22-5328-45EF-B21A-E123E7AD0FCA}">
      <dsp:nvSpPr>
        <dsp:cNvPr id="0" name=""/>
        <dsp:cNvSpPr/>
      </dsp:nvSpPr>
      <dsp:spPr>
        <a:xfrm>
          <a:off x="0" y="4707909"/>
          <a:ext cx="6513603" cy="117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Lung Volume</a:t>
          </a:r>
          <a:br>
            <a:rPr lang="en-US" sz="3300" kern="1200"/>
          </a:br>
          <a:endParaRPr lang="en-US" sz="3300" kern="1200"/>
        </a:p>
      </dsp:txBody>
      <dsp:txXfrm>
        <a:off x="0" y="4707909"/>
        <a:ext cx="6513603" cy="1176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0C95-870B-4360-ADE5-D0689FE81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ED11-2904-41D6-A290-4957FCA4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3D9E-58D7-46BF-9383-FD67885B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C9121-DD3C-4E54-941D-1B9CCE24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7EEA0-8446-4618-A0D0-38879B39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F0B8-C62B-4CE1-A44B-AE56C649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756C5-73D5-4319-AB16-D16B3B5C4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B208A-C2C1-4C9A-A03E-AAF2B216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39099-0196-4754-9A36-33AFE126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58217-D455-4140-8D7C-4282FE40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26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3A9F8-6654-49B2-8B5A-90CCC7846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BD2B2-B887-46AA-AFF8-9F8DBCC4A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10746-53C5-4859-ABF8-B233B43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DA636-27E1-47A4-AC43-6996F261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CBC3-794C-4A63-812B-36F116F1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3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A782-DD18-430B-9B0A-4768E618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F940F-3ABE-4AB8-8594-207175B83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B9AB7-4A23-422D-831B-80CC14B4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736D9-3EAE-40A5-858B-BA9C70A5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9F61E-3E7E-4935-B978-9632C059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9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7469-535A-4584-8F97-B9CB4BDCA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6AC6-C37E-44D8-BB76-8F383F8C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61A59-F632-4E48-9236-088B5F640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26137-0B78-46A0-90DF-DFE3E015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63F19-6ECB-4B4F-8556-C6B7EE20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6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FBFA-0EDD-418B-9817-60549ADF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33289-5C5A-445B-BD04-E2D2DFFE3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E17FE-FC72-404D-9CBD-CA3830979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9C43A-5FD2-4438-9001-3FD20259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8F81E-4B52-4BE6-AB36-F7967628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C940E-9C45-482F-A92F-FE5912E5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4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2995-684A-4B31-A0FF-BE852989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E9537-1BD6-4185-B24B-911D955E7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1E529-6705-4912-BE33-6DE08A8A3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39212-6578-4312-9870-4C8A5101C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15448-BA25-4162-B48D-54C038C04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D44ED-25F9-4F77-9FD0-11BE44BB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428C0-F3DD-4BC8-A9E7-DD1346D0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CCF61-6721-4993-98A3-C4B94FD7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7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313-EC5D-4A99-9DAC-E9C79F34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58E09-7DB8-4AB5-A7B5-CA4A1E49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804DA-0B3E-40AA-810B-B3145FC9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93124-5960-4ADC-B301-6AF4B4F8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2B743-1147-4AA6-87BD-E81CAB0C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02756-8E00-4EB8-9545-51F808A1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302DA-A466-4279-B6A1-9EBC1A58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7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AA11-75D8-43AA-8BF4-A1DAE32A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91A5-3D6E-44E9-A0F3-D441C95FC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96F1B-36BF-4EF8-82DC-4A4C77259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56D63-483E-46F6-A35F-FAB07320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6C1B4-582E-4BB8-90FE-CE399715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438A7-9181-4C64-BF83-19573D78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4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E9FD-7519-4192-A24E-0222F47B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9AAE80-1C3A-44E4-AA4F-CB0C578C2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29505-110D-4731-A9E8-7A0CCC5B3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C5A1A-D567-46BA-9465-07B9B308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D4F95-E7C9-465F-AD74-518AAC5B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1EBF9-8D4B-4C3B-B063-92338135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9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58E8A-B9D7-45F0-977E-8F040631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D37A7-1147-4C90-88F0-DBEEA4053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0CBF-01FA-4FF9-B7F8-59D2FC33D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D673E-121C-4819-8BB7-0C4045E0B6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D3E2F-14EF-4ED5-9001-264D9097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0829-55EF-402F-8932-134B2FF95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56554-1081-4E66-B98F-9C54C596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7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B976A-D141-4729-BFB0-70787B1FB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Presentation 041119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E1114-1DBC-466E-9C44-C0837421A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Wanjun Gu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970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6D052C7-A6E4-412D-BCAD-5921DF4A7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67E02DD-273A-4DDE-A196-096D208FC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0526942-C87C-4017-82D3-7BBD5D6AE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2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DD2E119-D019-4ACE-A12F-6583EA8D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80CA3BB-8E11-4BAE-BE92-342CDB42C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27C20CB-0461-4830-A59F-048E3BDCE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0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7032CA3-16A1-4DEC-809F-A7B95C56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F26E779-6AFA-4005-90B5-68407E20B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C1117F8-91E0-490F-ADEB-CEB3CECF4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4D9CACB-CE03-46C7-B764-76507EB65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0E3019F-D911-400F-897E-969E2098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515D80-85FD-48D3-AB93-E41825D85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198B950-C186-45EC-AF46-89EE9636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7D80322-71A8-4207-A31D-B534F4732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7D27B07-5D5E-4296-AD3E-E7FEF9788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7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B6BB5E5-F9D5-4E96-BBD4-0AD17FACD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F28E67-0EA9-43D5-B21C-C2B7E470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DE482F0-AFD6-4965-B179-CDFB6B7DC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A8C1C9D-A161-420D-8FAA-7DC5EBC32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16A3276-06A6-432E-AB97-07A1E2DD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336B3AA-8E94-44F2-9C91-5D073AB2B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52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234F132-A1B8-4F0C-87B5-502E8279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820F438-44D9-4520-83CF-7494A3CEA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ED971CD-0F02-4C12-9ED5-064D42F2F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95E6055-B954-476E-B434-EFE0E2C3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7DB112E-EE06-47FB-93CE-9435771CC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936F097-F9A8-4E2E-B1A3-34F7ED691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60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933C119-25F0-4422-9E29-3170E947A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B5F93CA-EDCF-4952-97FA-D3E58821F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0D23996-1A46-4A8A-9BC8-12C6C272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4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BE9705E-EF2C-4E6C-A7B1-28BD57A0D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5081DC8-0CB8-484A-BA21-6E998F9D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DF60298-A070-4C45-84C4-AF7709E69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9B32CC-FAD7-4A2D-80C4-E236EE61D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8AE9A1-93FB-47EE-A4DD-8944DD21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32DC38-F7CC-463F-8DCA-7B1DDE5FB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914D3EA-A2DC-4C38-8802-4023E820D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9F6D0D5-CD88-4DBD-B1BF-F0855125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3E7BA2-2068-4242-829B-0960C9AA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0236B4-0121-4ABA-8CBF-3DB7FFF22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DF1381-AB21-452C-923C-8573EC6E6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93DD1-6933-456D-8637-F270C0CF1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9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A6A044-864D-4A55-A49D-AD9B58DAD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160F35C-6F1E-4E66-9499-8AAFE17A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2CE4E68-F67A-47A0-B951-5DB537116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0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AC0A74A-F3C7-4A76-B26D-825CD924E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6FE705E-B038-4CF1-ABCD-3678448FB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FBC1C76-93A9-4816-B618-EE5EF613C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8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BD790D7-D30E-4901-B39F-B25D07DF4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AAA44B-C1C5-4763-A799-A5BA0A5A9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D2C14D-F9E3-4292-A573-4AD8C53CA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9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6B72C8-55B0-4FAE-A1CE-D5FBC6CBE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1B3388D-146E-4D9A-A7A6-B828ED2AD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132C3AF-6BE8-43DC-B913-AF8E54846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45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8CB6FE4B-0ADA-4367-B082-412FF02DC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1266A-AD4E-434F-8811-BD7FBD04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1AA0535-936D-4D9E-8FCC-414D4C523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0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4DF81D4-3021-44B7-B5CD-22878D8C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7F1931-8D5F-4468-9361-A937789BB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233BC1-FEE2-4E64-B128-9ADCF46D4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9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4D8562-2D1D-4B0F-963F-B5635C924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222C5D-A32A-44C8-8597-C5EF3E4D0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CC8A4-8DC1-47A7-AD9F-FCBF9C41D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9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6B8B464-AB6E-4023-95F0-298176753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03F41B-A046-4ECB-A8CC-972CE30E1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32B8750-3C00-4E11-8968-A20B6EFE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2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DF2D97-9640-4D04-A3C8-DC4E29FD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0C0AAE9-EC88-4FC2-8B4F-CC2DBA81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F46456-CA71-4E70-AF88-D785785CA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2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4AD077-EE85-4287-B346-8EF774BE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F33545-E05B-4B80-8A03-C94D4B95B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C10A80-FDCB-4E78-9FEB-8FDA01141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08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F73993-0004-4C86-A7D8-16D1487C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9CF93DE-112D-41BF-B95B-6BB9C43EC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3E6236-A3FE-4512-9F3D-537FCD82A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8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A51E4-7899-4C10-85E2-70146F11A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57315-0E84-41DC-B094-AC68D0C3E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85E4B40-0F39-414C-A7C0-9C252D7ED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8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7B06EF-9B47-4AA7-98B7-941296B09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FFFD46-B2E2-4FA8-AFFE-BA2D94123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D19A2F-9F02-402B-975C-430981F95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9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5C9000-8EDE-4673-995F-BD490885E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7CFA9F-2B78-46F7-A8E0-474B3BFB7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301EEA-6A8B-45FA-AA73-3C1968264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4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6914A5E-6638-4132-A166-40A387A0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E8D13-5A2A-4334-939E-2B2775E3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176070-1267-4912-BA11-78371AC0E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22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6B9D97-02A6-455F-A189-763CB8E44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70DEBA-C75F-42FB-BCCB-6B0072FE4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02AFBF7-1497-46ED-840A-9E60C1C13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9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A1233-01E8-4D94-8DEE-8746AA4F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 be completed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B6295B-70AA-4FE9-9672-C003A4C872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0175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80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508556-30E5-450E-8A9D-4E5239C8A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759AFAB-7AEF-470E-A8DF-F50EFE678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92F6C5C-EB2A-4DD4-81B6-EBEC39F03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1750F70-87F7-4AA7-86A6-2466722E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A3A69B-8072-4823-9F62-13B09F4BE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486FBB-9ACA-4983-AB88-0F653C6B4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4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FC86F86-61CC-4EEA-AAE0-4DB16999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133464A-40A8-4004-90A5-1F7E78D05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8C4673-D34B-4FD5-8B65-38580A25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4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1FE33E2-E433-445B-BD5F-BC795F714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5F0F626-29EA-4205-AD7F-1AC8F5DA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EAA7B52-27AA-436C-B578-48E93D8A1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1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1D883C-1BAE-41AF-A946-378070A0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C594886-E195-4BCB-94D9-1E98F55FA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8C29FE3-2418-422B-9594-D511653F0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8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8AC319-E8DA-4643-BF3C-7798CD943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CF9B286-E78A-451D-9841-FF2FAC973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1F239C6-131B-424D-89A5-EE48D6B9E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Widescreen</PresentationFormat>
  <Paragraphs>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Presentation 041119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be completed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041119</dc:title>
  <dc:creator>Wanjun Gu</dc:creator>
  <cp:lastModifiedBy>Wanjun Gu</cp:lastModifiedBy>
  <cp:revision>1</cp:revision>
  <dcterms:created xsi:type="dcterms:W3CDTF">2019-04-12T08:19:14Z</dcterms:created>
  <dcterms:modified xsi:type="dcterms:W3CDTF">2019-04-12T08:19:18Z</dcterms:modified>
</cp:coreProperties>
</file>